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3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4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7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9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B125-333C-42DC-9993-7C3253B6761B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4E9F-C568-4A18-8599-BE523B1D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How to Use Destiny to Find Books on a Certain Lexile Reading Level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 Guide for Teachers</a:t>
            </a:r>
            <a:r>
              <a:rPr lang="en-US" smtClean="0">
                <a:latin typeface="Comic Sans MS" panose="030F0702030302020204" pitchFamily="66" charset="0"/>
              </a:rPr>
              <a:t>, </a:t>
            </a:r>
            <a:r>
              <a:rPr lang="en-US" smtClean="0">
                <a:latin typeface="Comic Sans MS" panose="030F0702030302020204" pitchFamily="66" charset="0"/>
              </a:rPr>
              <a:t>Students, Parents </a:t>
            </a:r>
            <a:r>
              <a:rPr lang="en-US" dirty="0" smtClean="0">
                <a:latin typeface="Comic Sans MS" panose="030F0702030302020204" pitchFamily="66" charset="0"/>
              </a:rPr>
              <a:t>and Volunteers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By Susan Byers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First, gain access to Destiny, either at the media center, any computer in the school or even at home.  Website is http://checkitout.savannah.chatham.k12.ga.us/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Click on Robert W. Gadsden.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6711" y="1812746"/>
            <a:ext cx="7739489" cy="4351338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756079" y="5306096"/>
            <a:ext cx="682580" cy="2189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Click on the Reading Programs Drop Down Arrow and select “Lexile.”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This will bring up new boxes to type in Lexile Measure “From” and “To.” 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04563" y="2395469"/>
            <a:ext cx="7006107" cy="378149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918952" y="4906851"/>
            <a:ext cx="3309870" cy="48939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Type in a </a:t>
            </a:r>
            <a:r>
              <a:rPr lang="en-US" sz="2000" dirty="0" err="1" smtClean="0">
                <a:latin typeface="Comic Sans MS" panose="030F0702030302020204" pitchFamily="66" charset="0"/>
              </a:rPr>
              <a:t>lexile</a:t>
            </a:r>
            <a:r>
              <a:rPr lang="en-US" sz="2000" dirty="0" smtClean="0">
                <a:latin typeface="Comic Sans MS" panose="030F0702030302020204" pitchFamily="66" charset="0"/>
              </a:rPr>
              <a:t> range in the “To” and “From” boxes. 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232597" y="5228823"/>
            <a:ext cx="1944710" cy="1674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Materials that meet that criteria will come up in a printable list.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9440214" y="2910625"/>
            <a:ext cx="1378040" cy="2962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How to Use Destiny to Find Books on a Certain Lexile Reading Level</vt:lpstr>
      <vt:lpstr>First, gain access to Destiny, either at the media center, any computer in the school or even at home.  Website is http://checkitout.savannah.chatham.k12.ga.us/ Click on Robert W. Gadsden.</vt:lpstr>
      <vt:lpstr>Click on the Reading Programs Drop Down Arrow and select “Lexile.”</vt:lpstr>
      <vt:lpstr>Type in a lexile range in the “To” and “From” boxes.  </vt:lpstr>
      <vt:lpstr>Materials that meet that criteria will come up in a printable list.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Destiny to Find Books on a Certain Lexile Reading Level</dc:title>
  <dc:creator>Susan Byers</dc:creator>
  <cp:lastModifiedBy>Susan Byers</cp:lastModifiedBy>
  <cp:revision>5</cp:revision>
  <dcterms:created xsi:type="dcterms:W3CDTF">2014-10-19T18:07:51Z</dcterms:created>
  <dcterms:modified xsi:type="dcterms:W3CDTF">2014-10-19T18:42:19Z</dcterms:modified>
</cp:coreProperties>
</file>